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91" d="100"/>
          <a:sy n="91" d="100"/>
        </p:scale>
        <p:origin x="3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12/12/2016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981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62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Preparer Resources </a:t>
            </a:r>
            <a:br>
              <a:rPr lang="en-US" dirty="0"/>
            </a:br>
            <a:r>
              <a:rPr lang="en-US" dirty="0"/>
              <a:t>and Tools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TaxPrep4Free.org Preparer Page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827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TaxPrep4Free.org Preparer Page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1377" r="12419"/>
          <a:stretch>
            <a:fillRect/>
          </a:stretch>
        </p:blipFill>
        <p:spPr bwMode="auto">
          <a:xfrm>
            <a:off x="627797" y="1569493"/>
            <a:ext cx="7328848" cy="4663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5613949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26</Words>
  <Application>Microsoft Office PowerPoint</Application>
  <PresentationFormat>On-screen Show (4:3)</PresentationFormat>
  <Paragraphs>11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Wingdings</vt:lpstr>
      <vt:lpstr>NJ Template 06</vt:lpstr>
      <vt:lpstr>Preparer Resources  and Tools</vt:lpstr>
      <vt:lpstr>TaxPrep4Free.org Preparer Page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2016-12-12T21:01:28Z</dcterms:modified>
</cp:coreProperties>
</file>